
<file path=[Content_Types].xml><?xml version="1.0" encoding="utf-8"?>
<Types xmlns="http://schemas.openxmlformats.org/package/2006/content-types">
  <Default ContentType="image/svg+xml" Extension="svg"/>
  <Default ContentType="application/xml" Extension="xml"/>
  <Default ContentType="image/png" Extension="png"/>
  <Default ContentType="image/jpeg" Extension="jpeg"/>
  <Default ContentType="application/vnd.openxmlformats-package.relationships+xml" Extension="rels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8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presentation.main+xml" PartName="/ppt/presentation.xml"/>
  <Override ContentType="application/vnd.openxmlformats-officedocument.presentationml.presProps+xml" PartName="/ppt/presProps1.xml"/>
  <Override ContentType="application/vnd.openxmlformats-officedocument.theme+xml" PartName="/ppt/theme/theme1.xml"/>
  <Override ContentType="application/vnd.openxmlformats-officedocument.presentationml.viewProps+xml" PartName="/ppt/viewProps1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</p:sldIdLst>
  <p:sldSz cy="10287000" cx="18288000"/>
  <p:notesSz cx="6858000" cy="9144000"/>
  <p:defaultTextStyle>
    <a:defPPr lvl="0">
      <a:defRPr lang="en-US"/>
    </a:defPPr>
    <a:lvl1pPr defTabSz="914400" eaLnBrk="1" hangingPunct="1" latinLnBrk="0" lvl="0" marL="0" rtl="0" algn="l">
      <a:defRPr kern="1200" sz="1800">
        <a:solidFill>
          <a:schemeClr val="tx1"/>
        </a:solidFill>
        <a:latin typeface="+mn-lt"/>
        <a:ea typeface="+mn-ea"/>
        <a:cs typeface="+mn-cs"/>
      </a:defRPr>
    </a:lvl1pPr>
    <a:lvl2pPr defTabSz="914400" eaLnBrk="1" hangingPunct="1" latinLnBrk="0" lvl="1" marL="457200" rtl="0" algn="l">
      <a:defRPr kern="1200" sz="1800">
        <a:solidFill>
          <a:schemeClr val="tx1"/>
        </a:solidFill>
        <a:latin typeface="+mn-lt"/>
        <a:ea typeface="+mn-ea"/>
        <a:cs typeface="+mn-cs"/>
      </a:defRPr>
    </a:lvl2pPr>
    <a:lvl3pPr defTabSz="914400" eaLnBrk="1" hangingPunct="1" latinLnBrk="0" lvl="2" marL="914400" rtl="0" algn="l">
      <a:defRPr kern="1200" sz="1800">
        <a:solidFill>
          <a:schemeClr val="tx1"/>
        </a:solidFill>
        <a:latin typeface="+mn-lt"/>
        <a:ea typeface="+mn-ea"/>
        <a:cs typeface="+mn-cs"/>
      </a:defRPr>
    </a:lvl3pPr>
    <a:lvl4pPr defTabSz="914400" eaLnBrk="1" hangingPunct="1" latinLnBrk="0" lvl="3" marL="1371600" rtl="0" algn="l">
      <a:defRPr kern="1200" sz="1800">
        <a:solidFill>
          <a:schemeClr val="tx1"/>
        </a:solidFill>
        <a:latin typeface="+mn-lt"/>
        <a:ea typeface="+mn-ea"/>
        <a:cs typeface="+mn-cs"/>
      </a:defRPr>
    </a:lvl4pPr>
    <a:lvl5pPr defTabSz="914400" eaLnBrk="1" hangingPunct="1" latinLnBrk="0" lvl="4" marL="1828800" rtl="0" algn="l">
      <a:defRPr kern="1200" sz="1800">
        <a:solidFill>
          <a:schemeClr val="tx1"/>
        </a:solidFill>
        <a:latin typeface="+mn-lt"/>
        <a:ea typeface="+mn-ea"/>
        <a:cs typeface="+mn-cs"/>
      </a:defRPr>
    </a:lvl5pPr>
    <a:lvl6pPr defTabSz="914400" eaLnBrk="1" hangingPunct="1" latinLnBrk="0" lvl="5" marL="2286000" rtl="0" algn="l">
      <a:defRPr kern="1200" sz="1800">
        <a:solidFill>
          <a:schemeClr val="tx1"/>
        </a:solidFill>
        <a:latin typeface="+mn-lt"/>
        <a:ea typeface="+mn-ea"/>
        <a:cs typeface="+mn-cs"/>
      </a:defRPr>
    </a:lvl6pPr>
    <a:lvl7pPr defTabSz="914400" eaLnBrk="1" hangingPunct="1" latinLnBrk="0" lvl="6" marL="2743200" rtl="0" algn="l">
      <a:defRPr kern="1200" sz="1800">
        <a:solidFill>
          <a:schemeClr val="tx1"/>
        </a:solidFill>
        <a:latin typeface="+mn-lt"/>
        <a:ea typeface="+mn-ea"/>
        <a:cs typeface="+mn-cs"/>
      </a:defRPr>
    </a:lvl7pPr>
    <a:lvl8pPr defTabSz="914400" eaLnBrk="1" hangingPunct="1" latinLnBrk="0" lvl="7" marL="3200400" rtl="0" algn="l">
      <a:defRPr kern="1200" sz="1800">
        <a:solidFill>
          <a:schemeClr val="tx1"/>
        </a:solidFill>
        <a:latin typeface="+mn-lt"/>
        <a:ea typeface="+mn-ea"/>
        <a:cs typeface="+mn-cs"/>
      </a:defRPr>
    </a:lvl8pPr>
    <a:lvl9pPr defTabSz="914400" eaLnBrk="1" hangingPunct="1" latinLnBrk="0" lvl="8" marL="3657600" rtl="0" algn="l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1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1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viewProps" Target="viewProps1.xml"/><Relationship Id="rId3" Type="http://schemas.openxmlformats.org/officeDocument/2006/relationships/presProps" Target="presProps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Relationship Id="rId3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18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156" r="7370" b="2178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-3080052" y="-7723902"/>
            <a:ext cx="11032926" cy="9544289"/>
            <a:chOff x="0" y="0"/>
            <a:chExt cx="6209994" cy="5372100"/>
          </a:xfrm>
        </p:grpSpPr>
        <p:sp>
          <p:nvSpPr>
            <p:cNvPr name="Freeform 4" id="4"/>
            <p:cNvSpPr/>
            <p:nvPr/>
          </p:nvSpPr>
          <p:spPr>
            <a:xfrm>
              <a:off x="0" y="0"/>
              <a:ext cx="6209994" cy="5372100"/>
            </a:xfrm>
            <a:custGeom>
              <a:avLst/>
              <a:gdLst/>
              <a:ahLst/>
              <a:cxnLst/>
              <a:rect r="r" b="b" t="t" l="l"/>
              <a:pathLst>
                <a:path h="5372100" w="6209994">
                  <a:moveTo>
                    <a:pt x="4659324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659325" y="5372100"/>
                  </a:lnTo>
                  <a:lnTo>
                    <a:pt x="6209994" y="2686050"/>
                  </a:lnTo>
                  <a:lnTo>
                    <a:pt x="4659324" y="0"/>
                  </a:lnTo>
                  <a:close/>
                </a:path>
              </a:pathLst>
            </a:custGeom>
            <a:solidFill>
              <a:srgbClr val="1836B2"/>
            </a:solidFill>
          </p:spPr>
        </p:sp>
      </p:grpSp>
      <p:grpSp>
        <p:nvGrpSpPr>
          <p:cNvPr name="Group 5" id="5"/>
          <p:cNvGrpSpPr/>
          <p:nvPr/>
        </p:nvGrpSpPr>
        <p:grpSpPr>
          <a:xfrm rot="-10800000">
            <a:off x="4741512" y="3973382"/>
            <a:ext cx="17580182" cy="13157506"/>
            <a:chOff x="0" y="0"/>
            <a:chExt cx="7177842" cy="5372100"/>
          </a:xfrm>
        </p:grpSpPr>
        <p:sp>
          <p:nvSpPr>
            <p:cNvPr name="Freeform 6" id="6"/>
            <p:cNvSpPr/>
            <p:nvPr/>
          </p:nvSpPr>
          <p:spPr>
            <a:xfrm>
              <a:off x="0" y="0"/>
              <a:ext cx="7177842" cy="5372100"/>
            </a:xfrm>
            <a:custGeom>
              <a:avLst/>
              <a:gdLst/>
              <a:ahLst/>
              <a:cxnLst/>
              <a:rect r="r" b="b" t="t" l="l"/>
              <a:pathLst>
                <a:path h="5372100" w="7177842">
                  <a:moveTo>
                    <a:pt x="5627172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5627172" y="5372100"/>
                  </a:lnTo>
                  <a:lnTo>
                    <a:pt x="7177842" y="2686050"/>
                  </a:lnTo>
                  <a:lnTo>
                    <a:pt x="5627172" y="0"/>
                  </a:lnTo>
                  <a:close/>
                </a:path>
              </a:pathLst>
            </a:custGeom>
            <a:solidFill>
              <a:srgbClr val="A066CB"/>
            </a:solidFill>
          </p:spPr>
        </p:sp>
      </p:grpSp>
      <p:sp>
        <p:nvSpPr>
          <p:cNvPr name="TextBox 7" id="7"/>
          <p:cNvSpPr txBox="true"/>
          <p:nvPr/>
        </p:nvSpPr>
        <p:spPr>
          <a:xfrm rot="0">
            <a:off x="-271591" y="4820229"/>
            <a:ext cx="18281737" cy="59224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1712"/>
              </a:lnSpc>
            </a:pPr>
            <a:r>
              <a:rPr lang="en-US" sz="9760" spc="292">
                <a:solidFill>
                  <a:srgbClr val="FFFFFF"/>
                </a:solidFill>
                <a:latin typeface="Fira Sans Bold"/>
              </a:rPr>
              <a:t>ONLINE CAR SALE MANAGEMENT</a:t>
            </a:r>
          </a:p>
          <a:p>
            <a:pPr algn="r">
              <a:lnSpc>
                <a:spcPts val="11712"/>
              </a:lnSpc>
            </a:pPr>
            <a:r>
              <a:rPr lang="en-US" sz="9760" spc="292">
                <a:solidFill>
                  <a:srgbClr val="FFFFFF"/>
                </a:solidFill>
                <a:latin typeface="Fira Sans Bold"/>
              </a:rPr>
              <a:t> SYSTEM</a:t>
            </a:r>
          </a:p>
          <a:p>
            <a:pPr algn="r">
              <a:lnSpc>
                <a:spcPts val="11712"/>
              </a:lnSpc>
            </a:pPr>
          </a:p>
        </p:txBody>
      </p:sp>
      <p:grpSp>
        <p:nvGrpSpPr>
          <p:cNvPr name="Group 8" id="8"/>
          <p:cNvGrpSpPr/>
          <p:nvPr/>
        </p:nvGrpSpPr>
        <p:grpSpPr>
          <a:xfrm rot="0">
            <a:off x="995057" y="698924"/>
            <a:ext cx="3506528" cy="564302"/>
            <a:chOff x="0" y="0"/>
            <a:chExt cx="4675371" cy="752402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1711549" y="24335"/>
              <a:ext cx="2963821" cy="64475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059"/>
                </a:lnSpc>
                <a:spcBef>
                  <a:spcPct val="0"/>
                </a:spcBef>
              </a:pPr>
              <a:r>
                <a:rPr lang="en-US" sz="2899">
                  <a:solidFill>
                    <a:srgbClr val="FFFFFF"/>
                  </a:solidFill>
                  <a:latin typeface="Fira Sans Bold"/>
                </a:rPr>
                <a:t>Sky Walkers</a:t>
              </a:r>
            </a:p>
          </p:txBody>
        </p:sp>
        <p:pic>
          <p:nvPicPr>
            <p:cNvPr name="Picture 10" id="10"/>
            <p:cNvPicPr>
              <a:picLocks noChangeAspect="true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0" t="34026" r="0" b="0"/>
            <a:stretch>
              <a:fillRect/>
            </a:stretch>
          </p:blipFill>
          <p:spPr>
            <a:xfrm flipH="false" flipV="false" rot="0">
              <a:off x="0" y="0"/>
              <a:ext cx="1317768" cy="75240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726413" y="1603547"/>
            <a:ext cx="5268074" cy="1276350"/>
            <a:chOff x="0" y="0"/>
            <a:chExt cx="7024098" cy="1701800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1025525"/>
              <a:ext cx="7024098" cy="6762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200"/>
                </a:lnSpc>
                <a:spcBef>
                  <a:spcPct val="0"/>
                </a:spcBef>
              </a:pPr>
              <a:r>
                <a:rPr lang="en-US" sz="3000" spc="15">
                  <a:solidFill>
                    <a:srgbClr val="000000"/>
                  </a:solidFill>
                  <a:latin typeface="Fira Sans Light"/>
                </a:rPr>
                <a:t>0115678963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-9525"/>
              <a:ext cx="7024098" cy="7207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200"/>
                </a:lnSpc>
                <a:spcBef>
                  <a:spcPct val="0"/>
                </a:spcBef>
              </a:pPr>
              <a:r>
                <a:rPr lang="en-US" sz="3500" spc="105">
                  <a:solidFill>
                    <a:srgbClr val="A066CB"/>
                  </a:solidFill>
                  <a:latin typeface="Fira Sans Medium Bold"/>
                </a:rPr>
                <a:t>Phone Number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726413" y="4505325"/>
            <a:ext cx="5699466" cy="1276350"/>
            <a:chOff x="0" y="0"/>
            <a:chExt cx="7599287" cy="1701800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1025525"/>
              <a:ext cx="7599287" cy="6762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200"/>
                </a:lnSpc>
                <a:spcBef>
                  <a:spcPct val="0"/>
                </a:spcBef>
              </a:pPr>
              <a:r>
                <a:rPr lang="en-US" sz="3000" spc="15">
                  <a:solidFill>
                    <a:srgbClr val="000000"/>
                  </a:solidFill>
                  <a:latin typeface="Fira Sans Light"/>
                </a:rPr>
                <a:t>helloskymotorhub@gmail.com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-9525"/>
              <a:ext cx="7599287" cy="7207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200"/>
                </a:lnSpc>
                <a:spcBef>
                  <a:spcPct val="0"/>
                </a:spcBef>
              </a:pPr>
              <a:r>
                <a:rPr lang="en-US" sz="3500" spc="105">
                  <a:solidFill>
                    <a:srgbClr val="A066CB"/>
                  </a:solidFill>
                  <a:latin typeface="Fira Sans Medium Bold"/>
                </a:rPr>
                <a:t>Email Address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0726413" y="7407103"/>
            <a:ext cx="5268074" cy="1276350"/>
            <a:chOff x="0" y="0"/>
            <a:chExt cx="7024098" cy="1701800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1025525"/>
              <a:ext cx="7024098" cy="6762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200"/>
                </a:lnSpc>
                <a:spcBef>
                  <a:spcPct val="0"/>
                </a:spcBef>
              </a:pP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-9525"/>
              <a:ext cx="7024098" cy="7207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200"/>
                </a:lnSpc>
                <a:spcBef>
                  <a:spcPct val="0"/>
                </a:spcBef>
              </a:pPr>
              <a:r>
                <a:rPr lang="en-US" sz="3500" spc="105">
                  <a:solidFill>
                    <a:srgbClr val="A066CB"/>
                  </a:solidFill>
                  <a:latin typeface="Fira Sans Medium Bold"/>
                </a:rPr>
                <a:t>Website</a:t>
              </a:r>
            </a:p>
          </p:txBody>
        </p:sp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34026" r="0" b="0"/>
          <a:stretch>
            <a:fillRect/>
          </a:stretch>
        </p:blipFill>
        <p:spPr>
          <a:xfrm flipH="true" flipV="false" rot="0">
            <a:off x="-1876862" y="7170810"/>
            <a:ext cx="7552590" cy="4312281"/>
          </a:xfrm>
          <a:prstGeom prst="rect">
            <a:avLst/>
          </a:prstGeom>
        </p:spPr>
      </p:pic>
      <p:grpSp>
        <p:nvGrpSpPr>
          <p:cNvPr name="Group 12" id="12"/>
          <p:cNvGrpSpPr/>
          <p:nvPr/>
        </p:nvGrpSpPr>
        <p:grpSpPr>
          <a:xfrm rot="0">
            <a:off x="1366371" y="1603547"/>
            <a:ext cx="6536460" cy="2981334"/>
            <a:chOff x="0" y="0"/>
            <a:chExt cx="8715279" cy="3975112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95250"/>
              <a:ext cx="8715279" cy="19282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10999"/>
                </a:lnSpc>
                <a:spcBef>
                  <a:spcPct val="0"/>
                </a:spcBef>
              </a:pPr>
              <a:r>
                <a:rPr lang="en-US" sz="9999">
                  <a:solidFill>
                    <a:srgbClr val="1836B2"/>
                  </a:solidFill>
                  <a:latin typeface="Fira Sans Medium Bold"/>
                </a:rPr>
                <a:t>Contact Us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2587637"/>
              <a:ext cx="8715279" cy="13874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 spc="15">
                  <a:solidFill>
                    <a:srgbClr val="000000"/>
                  </a:solidFill>
                  <a:latin typeface="Fira Sans Light"/>
                </a:rPr>
                <a:t>Reach out to us for inquiries</a:t>
              </a:r>
            </a:p>
            <a:p>
              <a:pPr>
                <a:lnSpc>
                  <a:spcPts val="4200"/>
                </a:lnSpc>
              </a:pPr>
              <a:r>
                <a:rPr lang="en-US" sz="3000" spc="15">
                  <a:solidFill>
                    <a:srgbClr val="000000"/>
                  </a:solidFill>
                  <a:latin typeface="Fira Sans Light"/>
                </a:rPr>
                <a:t>or comments.</a:t>
              </a:r>
            </a:p>
          </p:txBody>
        </p:sp>
      </p:grpSp>
      <p:sp>
        <p:nvSpPr>
          <p:cNvPr name="AutoShape 15" id="15"/>
          <p:cNvSpPr/>
          <p:nvPr/>
        </p:nvSpPr>
        <p:spPr>
          <a:xfrm rot="0">
            <a:off x="10726413" y="3678323"/>
            <a:ext cx="5268074" cy="0"/>
          </a:xfrm>
          <a:prstGeom prst="line">
            <a:avLst/>
          </a:prstGeom>
          <a:ln cap="rnd" w="28575">
            <a:solidFill>
              <a:srgbClr val="86C7E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6" id="16"/>
          <p:cNvSpPr/>
          <p:nvPr/>
        </p:nvSpPr>
        <p:spPr>
          <a:xfrm rot="0">
            <a:off x="10726413" y="6580102"/>
            <a:ext cx="5268074" cy="0"/>
          </a:xfrm>
          <a:prstGeom prst="line">
            <a:avLst/>
          </a:prstGeom>
          <a:ln cap="rnd" w="28575">
            <a:solidFill>
              <a:srgbClr val="86C7E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7" id="17"/>
          <p:cNvSpPr txBox="true"/>
          <p:nvPr/>
        </p:nvSpPr>
        <p:spPr>
          <a:xfrm rot="0">
            <a:off x="9399054" y="7978603"/>
            <a:ext cx="5268074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spc="15">
                <a:solidFill>
                  <a:srgbClr val="000000"/>
                </a:solidFill>
                <a:latin typeface="Fira Sans Light"/>
              </a:rPr>
              <a:t>SkyMotorhub.lk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"/>
          <p:cNvSpPr/>
          <p:nvPr/>
        </p:nvSpPr>
        <p:spPr>
          <a:xfrm>
            <a:off x="680652" y="9515874"/>
            <a:ext cx="16951144" cy="1544479"/>
          </a:xfrm>
          <a:custGeom>
            <a:rect b="b" l="l" r="r" t="t"/>
            <a:pathLst>
              <a:path extrusionOk="0" h="5372100" w="58960500">
                <a:moveTo>
                  <a:pt x="57409829" y="0"/>
                </a:moveTo>
                <a:lnTo>
                  <a:pt x="1550670" y="0"/>
                </a:lnTo>
                <a:lnTo>
                  <a:pt x="0" y="2686050"/>
                </a:lnTo>
                <a:lnTo>
                  <a:pt x="1550670" y="5372100"/>
                </a:lnTo>
                <a:lnTo>
                  <a:pt x="57409829" y="5372100"/>
                </a:lnTo>
                <a:lnTo>
                  <a:pt x="58960500" y="2686050"/>
                </a:lnTo>
                <a:lnTo>
                  <a:pt x="57409829" y="0"/>
                </a:lnTo>
                <a:close/>
              </a:path>
            </a:pathLst>
          </a:custGeom>
          <a:solidFill>
            <a:srgbClr val="A066CB"/>
          </a:solidFill>
          <a:ln>
            <a:noFill/>
          </a:ln>
        </p:spPr>
      </p:sp>
      <p:grpSp>
        <p:nvGrpSpPr>
          <p:cNvPr id="42" name="Google Shape;42;p3"/>
          <p:cNvGrpSpPr/>
          <p:nvPr/>
        </p:nvGrpSpPr>
        <p:grpSpPr>
          <a:xfrm>
            <a:off x="4322590" y="1053227"/>
            <a:ext cx="8878285" cy="6695775"/>
            <a:chOff x="0" y="-295262"/>
            <a:chExt cx="11837713" cy="8927700"/>
          </a:xfrm>
        </p:grpSpPr>
        <p:sp>
          <p:nvSpPr>
            <p:cNvPr id="43" name="Google Shape;43;p3"/>
            <p:cNvSpPr txBox="1"/>
            <p:nvPr/>
          </p:nvSpPr>
          <p:spPr>
            <a:xfrm>
              <a:off x="13" y="-295262"/>
              <a:ext cx="11837700" cy="8927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3999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5556" u="none" cap="none" strike="noStrike">
                  <a:solidFill>
                    <a:srgbClr val="1836B2"/>
                  </a:solidFill>
                  <a:latin typeface="Fira Sans Medium"/>
                  <a:ea typeface="Fira Sans Medium"/>
                  <a:cs typeface="Fira Sans Medium"/>
                  <a:sym typeface="Fira Sans Medium"/>
                </a:rPr>
                <a:t>Thank You!</a:t>
              </a:r>
              <a:endParaRPr/>
            </a:p>
          </p:txBody>
        </p:sp>
        <p:cxnSp>
          <p:nvCxnSpPr>
            <p:cNvPr id="44" name="Google Shape;44;p3"/>
            <p:cNvCxnSpPr/>
            <p:nvPr/>
          </p:nvCxnSpPr>
          <p:spPr>
            <a:xfrm>
              <a:off x="0" y="8373901"/>
              <a:ext cx="11837700" cy="0"/>
            </a:xfrm>
            <a:prstGeom prst="straightConnector1">
              <a:avLst/>
            </a:prstGeom>
            <a:noFill/>
            <a:ln cap="rnd" cmpd="sng" w="84650">
              <a:solidFill>
                <a:srgbClr val="86C7ED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836B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9896475" y="-680491"/>
            <a:ext cx="11774707" cy="10196366"/>
            <a:chOff x="0" y="0"/>
            <a:chExt cx="4282440" cy="3708400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2"/>
              <a:stretch>
                <a:fillRect l="-14865" r="-14865" t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-706299" y="9515874"/>
            <a:ext cx="13978713" cy="1542251"/>
            <a:chOff x="0" y="0"/>
            <a:chExt cx="48691836" cy="5372100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48691834" cy="5372100"/>
            </a:xfrm>
            <a:custGeom>
              <a:avLst/>
              <a:gdLst/>
              <a:ahLst/>
              <a:cxnLst/>
              <a:rect r="r" b="b" t="t" l="l"/>
              <a:pathLst>
                <a:path h="5372100" w="48691834">
                  <a:moveTo>
                    <a:pt x="47141166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7141166" y="5372100"/>
                  </a:lnTo>
                  <a:lnTo>
                    <a:pt x="48691834" y="2686050"/>
                  </a:lnTo>
                  <a:lnTo>
                    <a:pt x="47141166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028700" y="1908395"/>
            <a:ext cx="7865528" cy="7349905"/>
            <a:chOff x="0" y="0"/>
            <a:chExt cx="10487371" cy="9799873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85725"/>
              <a:ext cx="10487371" cy="18282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0404"/>
                </a:lnSpc>
              </a:pPr>
              <a:r>
                <a:rPr lang="en-US" sz="9458">
                  <a:solidFill>
                    <a:srgbClr val="FFFFFF"/>
                  </a:solidFill>
                  <a:latin typeface="Fira Sans Medium Bold"/>
                </a:rPr>
                <a:t>About Us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4306764"/>
              <a:ext cx="10487371" cy="549310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310"/>
                </a:lnSpc>
              </a:pPr>
              <a:r>
                <a:rPr lang="en-US" sz="2364" spc="11">
                  <a:solidFill>
                    <a:srgbClr val="FFFFFF"/>
                  </a:solidFill>
                  <a:latin typeface="Fira Sans Light"/>
                </a:rPr>
                <a:t>Team Members</a:t>
              </a:r>
            </a:p>
            <a:p>
              <a:pPr>
                <a:lnSpc>
                  <a:spcPts val="3310"/>
                </a:lnSpc>
              </a:pPr>
              <a:r>
                <a:rPr lang="en-US" sz="2364" spc="11">
                  <a:solidFill>
                    <a:srgbClr val="FFFFFF"/>
                  </a:solidFill>
                  <a:latin typeface="Fira Sans Light"/>
                </a:rPr>
                <a:t>Theoda Hettiarachchi – Leader</a:t>
              </a:r>
            </a:p>
            <a:p>
              <a:pPr>
                <a:lnSpc>
                  <a:spcPts val="3310"/>
                </a:lnSpc>
              </a:pPr>
              <a:r>
                <a:rPr lang="en-US" sz="2364" spc="11">
                  <a:solidFill>
                    <a:srgbClr val="FFFFFF"/>
                  </a:solidFill>
                  <a:latin typeface="Fira Sans Light"/>
                </a:rPr>
                <a:t>Samathri Abhayapala</a:t>
              </a:r>
            </a:p>
            <a:p>
              <a:pPr>
                <a:lnSpc>
                  <a:spcPts val="3310"/>
                </a:lnSpc>
              </a:pPr>
              <a:r>
                <a:rPr lang="en-US" sz="2364" spc="11">
                  <a:solidFill>
                    <a:srgbClr val="FFFFFF"/>
                  </a:solidFill>
                  <a:latin typeface="Fira Sans Light"/>
                </a:rPr>
                <a:t>Dilekha Dissanayaka</a:t>
              </a:r>
            </a:p>
            <a:p>
              <a:pPr>
                <a:lnSpc>
                  <a:spcPts val="3310"/>
                </a:lnSpc>
              </a:pPr>
              <a:r>
                <a:rPr lang="en-US" sz="2364" spc="11">
                  <a:solidFill>
                    <a:srgbClr val="FFFFFF"/>
                  </a:solidFill>
                  <a:latin typeface="Fira Sans Light"/>
                </a:rPr>
                <a:t>R.A.Kanishka Nadushan Ranasinghe</a:t>
              </a:r>
            </a:p>
            <a:p>
              <a:pPr>
                <a:lnSpc>
                  <a:spcPts val="3310"/>
                </a:lnSpc>
              </a:pPr>
              <a:r>
                <a:rPr lang="en-US" sz="2364" spc="11">
                  <a:solidFill>
                    <a:srgbClr val="FFFFFF"/>
                  </a:solidFill>
                  <a:latin typeface="Fira Sans Light"/>
                </a:rPr>
                <a:t>Sadeep Sachintha</a:t>
              </a:r>
            </a:p>
            <a:p>
              <a:pPr>
                <a:lnSpc>
                  <a:spcPts val="3310"/>
                </a:lnSpc>
              </a:pPr>
              <a:r>
                <a:rPr lang="en-US" sz="2364" spc="11">
                  <a:solidFill>
                    <a:srgbClr val="FFFFFF"/>
                  </a:solidFill>
                  <a:latin typeface="Fira Sans Light"/>
                </a:rPr>
                <a:t>Arshad Hameem</a:t>
              </a:r>
            </a:p>
            <a:p>
              <a:pPr>
                <a:lnSpc>
                  <a:spcPts val="3310"/>
                </a:lnSpc>
              </a:pPr>
              <a:r>
                <a:rPr lang="en-US" sz="2364" spc="11">
                  <a:solidFill>
                    <a:srgbClr val="FFFFFF"/>
                  </a:solidFill>
                  <a:latin typeface="Fira Sans Light"/>
                </a:rPr>
                <a:t>R.M.D. Arundethie Wijerathne</a:t>
              </a:r>
            </a:p>
            <a:p>
              <a:pPr>
                <a:lnSpc>
                  <a:spcPts val="3310"/>
                </a:lnSpc>
              </a:pPr>
              <a:r>
                <a:rPr lang="en-US" sz="2364" spc="11">
                  <a:solidFill>
                    <a:srgbClr val="FFFFFF"/>
                  </a:solidFill>
                  <a:latin typeface="Fira Sans Light"/>
                </a:rPr>
                <a:t>Neranju Chathumina</a:t>
              </a:r>
            </a:p>
            <a:p>
              <a:pPr>
                <a:lnSpc>
                  <a:spcPts val="3310"/>
                </a:lnSpc>
              </a:pPr>
              <a:r>
                <a:rPr lang="en-US" sz="2364" spc="11">
                  <a:solidFill>
                    <a:srgbClr val="FFFFFF"/>
                  </a:solidFill>
                  <a:latin typeface="Fira Sans Light"/>
                </a:rPr>
                <a:t>K. Rukshan C. Wijewickrama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2451956"/>
              <a:ext cx="10487371" cy="13548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972"/>
                </a:lnSpc>
              </a:pPr>
              <a:r>
                <a:rPr lang="en-US" sz="3310" spc="99">
                  <a:solidFill>
                    <a:srgbClr val="FFFFFF"/>
                  </a:solidFill>
                  <a:latin typeface="Fira Sans Medium"/>
                </a:rPr>
                <a:t>We are the TEAM SKYWALKERS presenting our system Sky Motorhub</a:t>
              </a:r>
            </a:p>
          </p:txBody>
        </p:sp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34026" r="0" b="0"/>
          <a:stretch>
            <a:fillRect/>
          </a:stretch>
        </p:blipFill>
        <p:spPr>
          <a:xfrm flipH="false" flipV="false" rot="0">
            <a:off x="1028700" y="1028700"/>
            <a:ext cx="1025231" cy="58537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123950"/>
            <a:ext cx="8782105" cy="1422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999"/>
              </a:lnSpc>
            </a:pPr>
            <a:r>
              <a:rPr lang="en-US" sz="9999">
                <a:solidFill>
                  <a:srgbClr val="1836B2"/>
                </a:solidFill>
                <a:latin typeface="Fira Sans Medium Bold"/>
              </a:rPr>
              <a:t>The Problems</a:t>
            </a: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34026" r="0" b="0"/>
          <a:stretch>
            <a:fillRect/>
          </a:stretch>
        </p:blipFill>
        <p:spPr>
          <a:xfrm flipH="true" flipV="false" rot="0">
            <a:off x="10788674" y="-2535890"/>
            <a:ext cx="8901106" cy="508224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 rot="0">
            <a:off x="796412" y="5394420"/>
            <a:ext cx="6718157" cy="1867317"/>
            <a:chOff x="0" y="0"/>
            <a:chExt cx="8957542" cy="2489756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-9525"/>
              <a:ext cx="8957542" cy="14319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500" spc="105">
                  <a:solidFill>
                    <a:srgbClr val="1836B2"/>
                  </a:solidFill>
                  <a:latin typeface="Fira Sans Medium Bold"/>
                </a:rPr>
                <a:t>Growing need for online Businesses Transactions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1813481"/>
              <a:ext cx="8957542" cy="6762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200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028700" y="3829326"/>
            <a:ext cx="4906250" cy="1314174"/>
            <a:chOff x="0" y="0"/>
            <a:chExt cx="6541667" cy="1752232"/>
          </a:xfrm>
        </p:grpSpPr>
        <p:grpSp>
          <p:nvGrpSpPr>
            <p:cNvPr name="Group 8" id="8"/>
            <p:cNvGrpSpPr>
              <a:grpSpLocks noChangeAspect="true"/>
            </p:cNvGrpSpPr>
            <p:nvPr/>
          </p:nvGrpSpPr>
          <p:grpSpPr>
            <a:xfrm rot="0">
              <a:off x="0" y="0"/>
              <a:ext cx="6541667" cy="1752232"/>
              <a:chOff x="0" y="0"/>
              <a:chExt cx="8890000" cy="2381250"/>
            </a:xfrm>
          </p:grpSpPr>
          <p:sp>
            <p:nvSpPr>
              <p:cNvPr name="Freeform 9" id="9"/>
              <p:cNvSpPr/>
              <p:nvPr/>
            </p:nvSpPr>
            <p:spPr>
              <a:xfrm>
                <a:off x="0" y="0"/>
                <a:ext cx="3175000" cy="2381250"/>
              </a:xfrm>
              <a:custGeom>
                <a:avLst/>
                <a:gdLst/>
                <a:ahLst/>
                <a:cxnLst/>
                <a:rect r="r" b="b" t="t" l="l"/>
                <a:pathLst>
                  <a:path h="2381250" w="3175000">
                    <a:moveTo>
                      <a:pt x="158750" y="0"/>
                    </a:moveTo>
                    <a:cubicBezTo>
                      <a:pt x="71075" y="0"/>
                      <a:pt x="0" y="71075"/>
                      <a:pt x="0" y="158750"/>
                    </a:cubicBezTo>
                    <a:lnTo>
                      <a:pt x="0" y="2222500"/>
                    </a:lnTo>
                    <a:cubicBezTo>
                      <a:pt x="0" y="2310175"/>
                      <a:pt x="71075" y="2381250"/>
                      <a:pt x="158750" y="2381250"/>
                    </a:cubicBezTo>
                    <a:lnTo>
                      <a:pt x="1111250" y="2381250"/>
                    </a:lnTo>
                    <a:cubicBezTo>
                      <a:pt x="1198925" y="2381250"/>
                      <a:pt x="1270000" y="2310175"/>
                      <a:pt x="1270000" y="2222500"/>
                    </a:cubicBezTo>
                    <a:lnTo>
                      <a:pt x="1270000" y="158750"/>
                    </a:lnTo>
                    <a:cubicBezTo>
                      <a:pt x="1270000" y="71075"/>
                      <a:pt x="1198925" y="0"/>
                      <a:pt x="1111250" y="0"/>
                    </a:cubicBezTo>
                    <a:lnTo>
                      <a:pt x="158750" y="0"/>
                    </a:lnTo>
                    <a:close/>
                    <a:moveTo>
                      <a:pt x="595312" y="158750"/>
                    </a:moveTo>
                    <a:lnTo>
                      <a:pt x="833438" y="158750"/>
                    </a:lnTo>
                    <a:cubicBezTo>
                      <a:pt x="855287" y="158848"/>
                      <a:pt x="872948" y="176588"/>
                      <a:pt x="872948" y="198438"/>
                    </a:cubicBezTo>
                    <a:cubicBezTo>
                      <a:pt x="872948" y="220287"/>
                      <a:pt x="855287" y="238027"/>
                      <a:pt x="833438" y="238125"/>
                    </a:cubicBezTo>
                    <a:lnTo>
                      <a:pt x="595312" y="238125"/>
                    </a:lnTo>
                    <a:cubicBezTo>
                      <a:pt x="573463" y="238027"/>
                      <a:pt x="555802" y="220287"/>
                      <a:pt x="555802" y="198438"/>
                    </a:cubicBezTo>
                    <a:cubicBezTo>
                      <a:pt x="555802" y="176588"/>
                      <a:pt x="573463" y="158848"/>
                      <a:pt x="595312" y="158750"/>
                    </a:cubicBezTo>
                    <a:close/>
                    <a:moveTo>
                      <a:pt x="396875" y="198438"/>
                    </a:moveTo>
                    <a:cubicBezTo>
                      <a:pt x="396811" y="184216"/>
                      <a:pt x="404362" y="171048"/>
                      <a:pt x="416667" y="163919"/>
                    </a:cubicBezTo>
                    <a:cubicBezTo>
                      <a:pt x="428973" y="156790"/>
                      <a:pt x="444152" y="156790"/>
                      <a:pt x="456458" y="163919"/>
                    </a:cubicBezTo>
                    <a:cubicBezTo>
                      <a:pt x="468763" y="171048"/>
                      <a:pt x="476314" y="184216"/>
                      <a:pt x="476250" y="198438"/>
                    </a:cubicBezTo>
                    <a:cubicBezTo>
                      <a:pt x="476152" y="220287"/>
                      <a:pt x="458412" y="237948"/>
                      <a:pt x="436562" y="237948"/>
                    </a:cubicBezTo>
                    <a:cubicBezTo>
                      <a:pt x="414713" y="237948"/>
                      <a:pt x="396973" y="220287"/>
                      <a:pt x="396875" y="198438"/>
                    </a:cubicBezTo>
                    <a:close/>
                    <a:moveTo>
                      <a:pt x="515938" y="2143125"/>
                    </a:moveTo>
                    <a:lnTo>
                      <a:pt x="754062" y="2143125"/>
                    </a:lnTo>
                    <a:cubicBezTo>
                      <a:pt x="775912" y="2143223"/>
                      <a:pt x="793573" y="2160963"/>
                      <a:pt x="793573" y="2182812"/>
                    </a:cubicBezTo>
                    <a:cubicBezTo>
                      <a:pt x="793573" y="2204662"/>
                      <a:pt x="775912" y="2222402"/>
                      <a:pt x="754062" y="2222500"/>
                    </a:cubicBezTo>
                    <a:lnTo>
                      <a:pt x="515938" y="2222500"/>
                    </a:lnTo>
                    <a:cubicBezTo>
                      <a:pt x="494088" y="2222402"/>
                      <a:pt x="476427" y="2204662"/>
                      <a:pt x="476427" y="2182812"/>
                    </a:cubicBezTo>
                    <a:cubicBezTo>
                      <a:pt x="476427" y="2160963"/>
                      <a:pt x="494088" y="2143223"/>
                      <a:pt x="515938" y="2143125"/>
                    </a:cubicBezTo>
                    <a:close/>
                    <a:moveTo>
                      <a:pt x="2063750" y="0"/>
                    </a:moveTo>
                    <a:cubicBezTo>
                      <a:pt x="1976075" y="0"/>
                      <a:pt x="1905000" y="71075"/>
                      <a:pt x="1905000" y="158750"/>
                    </a:cubicBezTo>
                    <a:lnTo>
                      <a:pt x="1905000" y="2222500"/>
                    </a:lnTo>
                    <a:cubicBezTo>
                      <a:pt x="1905000" y="2310175"/>
                      <a:pt x="1976075" y="2381250"/>
                      <a:pt x="2063750" y="2381250"/>
                    </a:cubicBezTo>
                    <a:lnTo>
                      <a:pt x="3016250" y="2381250"/>
                    </a:lnTo>
                    <a:cubicBezTo>
                      <a:pt x="3103925" y="2381250"/>
                      <a:pt x="3175000" y="2310175"/>
                      <a:pt x="3175000" y="2222500"/>
                    </a:cubicBezTo>
                    <a:lnTo>
                      <a:pt x="3175000" y="158750"/>
                    </a:lnTo>
                    <a:cubicBezTo>
                      <a:pt x="3175000" y="71075"/>
                      <a:pt x="3103925" y="0"/>
                      <a:pt x="3016250" y="0"/>
                    </a:cubicBezTo>
                    <a:lnTo>
                      <a:pt x="2063750" y="0"/>
                    </a:lnTo>
                    <a:close/>
                    <a:moveTo>
                      <a:pt x="2500312" y="158750"/>
                    </a:moveTo>
                    <a:lnTo>
                      <a:pt x="2738438" y="158750"/>
                    </a:lnTo>
                    <a:cubicBezTo>
                      <a:pt x="2760287" y="158848"/>
                      <a:pt x="2777948" y="176588"/>
                      <a:pt x="2777948" y="198438"/>
                    </a:cubicBezTo>
                    <a:cubicBezTo>
                      <a:pt x="2777948" y="220287"/>
                      <a:pt x="2760287" y="238027"/>
                      <a:pt x="2738438" y="238125"/>
                    </a:cubicBezTo>
                    <a:lnTo>
                      <a:pt x="2500312" y="238125"/>
                    </a:lnTo>
                    <a:cubicBezTo>
                      <a:pt x="2478463" y="238027"/>
                      <a:pt x="2460802" y="220287"/>
                      <a:pt x="2460802" y="198438"/>
                    </a:cubicBezTo>
                    <a:cubicBezTo>
                      <a:pt x="2460802" y="176588"/>
                      <a:pt x="2478463" y="158848"/>
                      <a:pt x="2500312" y="158750"/>
                    </a:cubicBezTo>
                    <a:close/>
                    <a:moveTo>
                      <a:pt x="2301875" y="198438"/>
                    </a:moveTo>
                    <a:cubicBezTo>
                      <a:pt x="2301811" y="184216"/>
                      <a:pt x="2309362" y="171048"/>
                      <a:pt x="2321667" y="163919"/>
                    </a:cubicBezTo>
                    <a:cubicBezTo>
                      <a:pt x="2333973" y="156790"/>
                      <a:pt x="2349152" y="156790"/>
                      <a:pt x="2361458" y="163919"/>
                    </a:cubicBezTo>
                    <a:cubicBezTo>
                      <a:pt x="2373763" y="171048"/>
                      <a:pt x="2381314" y="184216"/>
                      <a:pt x="2381250" y="198438"/>
                    </a:cubicBezTo>
                    <a:cubicBezTo>
                      <a:pt x="2381152" y="220287"/>
                      <a:pt x="2363412" y="237948"/>
                      <a:pt x="2341562" y="237948"/>
                    </a:cubicBezTo>
                    <a:cubicBezTo>
                      <a:pt x="2319713" y="237948"/>
                      <a:pt x="2301973" y="220287"/>
                      <a:pt x="2301875" y="198438"/>
                    </a:cubicBezTo>
                    <a:close/>
                    <a:moveTo>
                      <a:pt x="2420938" y="2143125"/>
                    </a:moveTo>
                    <a:lnTo>
                      <a:pt x="2659062" y="2143125"/>
                    </a:lnTo>
                    <a:cubicBezTo>
                      <a:pt x="2680912" y="2143223"/>
                      <a:pt x="2698573" y="2160963"/>
                      <a:pt x="2698573" y="2182812"/>
                    </a:cubicBezTo>
                    <a:cubicBezTo>
                      <a:pt x="2698573" y="2204662"/>
                      <a:pt x="2680912" y="2222402"/>
                      <a:pt x="2659062" y="2222500"/>
                    </a:cubicBezTo>
                    <a:lnTo>
                      <a:pt x="2420938" y="2222500"/>
                    </a:lnTo>
                    <a:cubicBezTo>
                      <a:pt x="2399088" y="2222402"/>
                      <a:pt x="2381427" y="2204662"/>
                      <a:pt x="2381427" y="2182812"/>
                    </a:cubicBezTo>
                    <a:cubicBezTo>
                      <a:pt x="2381427" y="2160963"/>
                      <a:pt x="2399088" y="2143223"/>
                      <a:pt x="2420938" y="2143125"/>
                    </a:cubicBezTo>
                    <a:close/>
                  </a:path>
                </a:pathLst>
              </a:custGeom>
              <a:solidFill>
                <a:srgbClr val="A066CB"/>
              </a:solidFill>
            </p:spPr>
          </p:sp>
          <p:sp>
            <p:nvSpPr>
              <p:cNvPr name="Freeform 10" id="10"/>
              <p:cNvSpPr/>
              <p:nvPr/>
            </p:nvSpPr>
            <p:spPr>
              <a:xfrm>
                <a:off x="3810000" y="0"/>
                <a:ext cx="5080000" cy="2381250"/>
              </a:xfrm>
              <a:custGeom>
                <a:avLst/>
                <a:gdLst/>
                <a:ahLst/>
                <a:cxnLst/>
                <a:rect r="r" b="b" t="t" l="l"/>
                <a:pathLst>
                  <a:path h="2381250" w="5080000">
                    <a:moveTo>
                      <a:pt x="158750" y="0"/>
                    </a:moveTo>
                    <a:cubicBezTo>
                      <a:pt x="71075" y="0"/>
                      <a:pt x="0" y="71075"/>
                      <a:pt x="0" y="158750"/>
                    </a:cubicBezTo>
                    <a:lnTo>
                      <a:pt x="0" y="2222500"/>
                    </a:lnTo>
                    <a:cubicBezTo>
                      <a:pt x="0" y="2310175"/>
                      <a:pt x="71075" y="2381250"/>
                      <a:pt x="158750" y="2381250"/>
                    </a:cubicBezTo>
                    <a:lnTo>
                      <a:pt x="1111250" y="2381250"/>
                    </a:lnTo>
                    <a:cubicBezTo>
                      <a:pt x="1198925" y="2381250"/>
                      <a:pt x="1270000" y="2310175"/>
                      <a:pt x="1270000" y="2222500"/>
                    </a:cubicBezTo>
                    <a:lnTo>
                      <a:pt x="1270000" y="158750"/>
                    </a:lnTo>
                    <a:cubicBezTo>
                      <a:pt x="1270000" y="71075"/>
                      <a:pt x="1198925" y="0"/>
                      <a:pt x="1111250" y="0"/>
                    </a:cubicBezTo>
                    <a:lnTo>
                      <a:pt x="158750" y="0"/>
                    </a:lnTo>
                    <a:close/>
                    <a:moveTo>
                      <a:pt x="595312" y="158750"/>
                    </a:moveTo>
                    <a:lnTo>
                      <a:pt x="833438" y="158750"/>
                    </a:lnTo>
                    <a:cubicBezTo>
                      <a:pt x="855287" y="158848"/>
                      <a:pt x="872948" y="176588"/>
                      <a:pt x="872948" y="198438"/>
                    </a:cubicBezTo>
                    <a:cubicBezTo>
                      <a:pt x="872948" y="220287"/>
                      <a:pt x="855287" y="238027"/>
                      <a:pt x="833438" y="238125"/>
                    </a:cubicBezTo>
                    <a:lnTo>
                      <a:pt x="595312" y="238125"/>
                    </a:lnTo>
                    <a:cubicBezTo>
                      <a:pt x="573463" y="238027"/>
                      <a:pt x="555802" y="220287"/>
                      <a:pt x="555802" y="198438"/>
                    </a:cubicBezTo>
                    <a:cubicBezTo>
                      <a:pt x="555802" y="176588"/>
                      <a:pt x="573463" y="158848"/>
                      <a:pt x="595312" y="158750"/>
                    </a:cubicBezTo>
                    <a:close/>
                    <a:moveTo>
                      <a:pt x="396875" y="198438"/>
                    </a:moveTo>
                    <a:cubicBezTo>
                      <a:pt x="396811" y="184216"/>
                      <a:pt x="404362" y="171048"/>
                      <a:pt x="416667" y="163919"/>
                    </a:cubicBezTo>
                    <a:cubicBezTo>
                      <a:pt x="428973" y="156790"/>
                      <a:pt x="444152" y="156790"/>
                      <a:pt x="456458" y="163919"/>
                    </a:cubicBezTo>
                    <a:cubicBezTo>
                      <a:pt x="468763" y="171048"/>
                      <a:pt x="476314" y="184216"/>
                      <a:pt x="476250" y="198438"/>
                    </a:cubicBezTo>
                    <a:cubicBezTo>
                      <a:pt x="476152" y="220287"/>
                      <a:pt x="458412" y="237948"/>
                      <a:pt x="436562" y="237948"/>
                    </a:cubicBezTo>
                    <a:cubicBezTo>
                      <a:pt x="414713" y="237948"/>
                      <a:pt x="396973" y="220287"/>
                      <a:pt x="396875" y="198438"/>
                    </a:cubicBezTo>
                    <a:close/>
                    <a:moveTo>
                      <a:pt x="515938" y="2143125"/>
                    </a:moveTo>
                    <a:lnTo>
                      <a:pt x="754062" y="2143125"/>
                    </a:lnTo>
                    <a:cubicBezTo>
                      <a:pt x="775912" y="2143223"/>
                      <a:pt x="793573" y="2160963"/>
                      <a:pt x="793573" y="2182812"/>
                    </a:cubicBezTo>
                    <a:cubicBezTo>
                      <a:pt x="793573" y="2204662"/>
                      <a:pt x="775912" y="2222402"/>
                      <a:pt x="754062" y="2222500"/>
                    </a:cubicBezTo>
                    <a:lnTo>
                      <a:pt x="515938" y="2222500"/>
                    </a:lnTo>
                    <a:cubicBezTo>
                      <a:pt x="494088" y="2222402"/>
                      <a:pt x="476427" y="2204662"/>
                      <a:pt x="476427" y="2182812"/>
                    </a:cubicBezTo>
                    <a:cubicBezTo>
                      <a:pt x="476427" y="2160963"/>
                      <a:pt x="494088" y="2143223"/>
                      <a:pt x="515938" y="2143125"/>
                    </a:cubicBezTo>
                    <a:close/>
                    <a:moveTo>
                      <a:pt x="2063750" y="0"/>
                    </a:moveTo>
                    <a:cubicBezTo>
                      <a:pt x="1976075" y="0"/>
                      <a:pt x="1905000" y="71075"/>
                      <a:pt x="1905000" y="158750"/>
                    </a:cubicBezTo>
                    <a:lnTo>
                      <a:pt x="1905000" y="2222500"/>
                    </a:lnTo>
                    <a:cubicBezTo>
                      <a:pt x="1905000" y="2310175"/>
                      <a:pt x="1976075" y="2381250"/>
                      <a:pt x="2063750" y="2381250"/>
                    </a:cubicBezTo>
                    <a:lnTo>
                      <a:pt x="3016250" y="2381250"/>
                    </a:lnTo>
                    <a:cubicBezTo>
                      <a:pt x="3103925" y="2381250"/>
                      <a:pt x="3175000" y="2310175"/>
                      <a:pt x="3175000" y="2222500"/>
                    </a:cubicBezTo>
                    <a:lnTo>
                      <a:pt x="3175000" y="158750"/>
                    </a:lnTo>
                    <a:cubicBezTo>
                      <a:pt x="3175000" y="71075"/>
                      <a:pt x="3103925" y="0"/>
                      <a:pt x="3016250" y="0"/>
                    </a:cubicBezTo>
                    <a:lnTo>
                      <a:pt x="2063750" y="0"/>
                    </a:lnTo>
                    <a:close/>
                    <a:moveTo>
                      <a:pt x="2500312" y="158750"/>
                    </a:moveTo>
                    <a:lnTo>
                      <a:pt x="2738438" y="158750"/>
                    </a:lnTo>
                    <a:cubicBezTo>
                      <a:pt x="2760287" y="158848"/>
                      <a:pt x="2777948" y="176588"/>
                      <a:pt x="2777948" y="198438"/>
                    </a:cubicBezTo>
                    <a:cubicBezTo>
                      <a:pt x="2777948" y="220287"/>
                      <a:pt x="2760287" y="238027"/>
                      <a:pt x="2738438" y="238125"/>
                    </a:cubicBezTo>
                    <a:lnTo>
                      <a:pt x="2500312" y="238125"/>
                    </a:lnTo>
                    <a:cubicBezTo>
                      <a:pt x="2478463" y="238027"/>
                      <a:pt x="2460802" y="220287"/>
                      <a:pt x="2460802" y="198438"/>
                    </a:cubicBezTo>
                    <a:cubicBezTo>
                      <a:pt x="2460802" y="176588"/>
                      <a:pt x="2478463" y="158848"/>
                      <a:pt x="2500312" y="158750"/>
                    </a:cubicBezTo>
                    <a:close/>
                    <a:moveTo>
                      <a:pt x="2301875" y="198438"/>
                    </a:moveTo>
                    <a:cubicBezTo>
                      <a:pt x="2301811" y="184216"/>
                      <a:pt x="2309362" y="171048"/>
                      <a:pt x="2321667" y="163919"/>
                    </a:cubicBezTo>
                    <a:cubicBezTo>
                      <a:pt x="2333973" y="156790"/>
                      <a:pt x="2349152" y="156790"/>
                      <a:pt x="2361458" y="163919"/>
                    </a:cubicBezTo>
                    <a:cubicBezTo>
                      <a:pt x="2373763" y="171048"/>
                      <a:pt x="2381314" y="184216"/>
                      <a:pt x="2381250" y="198438"/>
                    </a:cubicBezTo>
                    <a:cubicBezTo>
                      <a:pt x="2381152" y="220287"/>
                      <a:pt x="2363412" y="237948"/>
                      <a:pt x="2341562" y="237948"/>
                    </a:cubicBezTo>
                    <a:cubicBezTo>
                      <a:pt x="2319713" y="237948"/>
                      <a:pt x="2301973" y="220287"/>
                      <a:pt x="2301875" y="198438"/>
                    </a:cubicBezTo>
                    <a:close/>
                    <a:moveTo>
                      <a:pt x="2420938" y="2143125"/>
                    </a:moveTo>
                    <a:lnTo>
                      <a:pt x="2659062" y="2143125"/>
                    </a:lnTo>
                    <a:cubicBezTo>
                      <a:pt x="2680912" y="2143223"/>
                      <a:pt x="2698573" y="2160963"/>
                      <a:pt x="2698573" y="2182812"/>
                    </a:cubicBezTo>
                    <a:cubicBezTo>
                      <a:pt x="2698573" y="2204662"/>
                      <a:pt x="2680912" y="2222402"/>
                      <a:pt x="2659062" y="2222500"/>
                    </a:cubicBezTo>
                    <a:lnTo>
                      <a:pt x="2420938" y="2222500"/>
                    </a:lnTo>
                    <a:cubicBezTo>
                      <a:pt x="2399088" y="2222402"/>
                      <a:pt x="2381427" y="2204662"/>
                      <a:pt x="2381427" y="2182812"/>
                    </a:cubicBezTo>
                    <a:cubicBezTo>
                      <a:pt x="2381427" y="2160963"/>
                      <a:pt x="2399088" y="2143223"/>
                      <a:pt x="2420938" y="2143125"/>
                    </a:cubicBezTo>
                    <a:close/>
                    <a:moveTo>
                      <a:pt x="3968750" y="0"/>
                    </a:moveTo>
                    <a:cubicBezTo>
                      <a:pt x="3881075" y="0"/>
                      <a:pt x="3810000" y="71075"/>
                      <a:pt x="3810000" y="158750"/>
                    </a:cubicBezTo>
                    <a:lnTo>
                      <a:pt x="3810000" y="2222500"/>
                    </a:lnTo>
                    <a:cubicBezTo>
                      <a:pt x="3810000" y="2310175"/>
                      <a:pt x="3881075" y="2381250"/>
                      <a:pt x="3968750" y="2381250"/>
                    </a:cubicBezTo>
                    <a:lnTo>
                      <a:pt x="4921250" y="2381250"/>
                    </a:lnTo>
                    <a:cubicBezTo>
                      <a:pt x="5008925" y="2381250"/>
                      <a:pt x="5080000" y="2310175"/>
                      <a:pt x="5080000" y="2222500"/>
                    </a:cubicBezTo>
                    <a:lnTo>
                      <a:pt x="5080000" y="158750"/>
                    </a:lnTo>
                    <a:cubicBezTo>
                      <a:pt x="5080000" y="71075"/>
                      <a:pt x="5008925" y="0"/>
                      <a:pt x="4921250" y="0"/>
                    </a:cubicBezTo>
                    <a:lnTo>
                      <a:pt x="3968750" y="0"/>
                    </a:lnTo>
                    <a:close/>
                    <a:moveTo>
                      <a:pt x="4405312" y="158750"/>
                    </a:moveTo>
                    <a:lnTo>
                      <a:pt x="4643438" y="158750"/>
                    </a:lnTo>
                    <a:cubicBezTo>
                      <a:pt x="4665287" y="158848"/>
                      <a:pt x="4682948" y="176588"/>
                      <a:pt x="4682948" y="198438"/>
                    </a:cubicBezTo>
                    <a:cubicBezTo>
                      <a:pt x="4682948" y="220287"/>
                      <a:pt x="4665287" y="238027"/>
                      <a:pt x="4643438" y="238125"/>
                    </a:cubicBezTo>
                    <a:lnTo>
                      <a:pt x="4405312" y="238125"/>
                    </a:lnTo>
                    <a:cubicBezTo>
                      <a:pt x="4383463" y="238027"/>
                      <a:pt x="4365802" y="220287"/>
                      <a:pt x="4365802" y="198438"/>
                    </a:cubicBezTo>
                    <a:cubicBezTo>
                      <a:pt x="4365802" y="176588"/>
                      <a:pt x="4383463" y="158848"/>
                      <a:pt x="4405312" y="158750"/>
                    </a:cubicBezTo>
                    <a:close/>
                    <a:moveTo>
                      <a:pt x="4206875" y="198438"/>
                    </a:moveTo>
                    <a:cubicBezTo>
                      <a:pt x="4206811" y="184216"/>
                      <a:pt x="4214362" y="171048"/>
                      <a:pt x="4226668" y="163919"/>
                    </a:cubicBezTo>
                    <a:cubicBezTo>
                      <a:pt x="4238973" y="156790"/>
                      <a:pt x="4254152" y="156790"/>
                      <a:pt x="4266457" y="163919"/>
                    </a:cubicBezTo>
                    <a:cubicBezTo>
                      <a:pt x="4278763" y="171048"/>
                      <a:pt x="4286314" y="184216"/>
                      <a:pt x="4286250" y="198438"/>
                    </a:cubicBezTo>
                    <a:cubicBezTo>
                      <a:pt x="4286152" y="220287"/>
                      <a:pt x="4268412" y="237948"/>
                      <a:pt x="4246562" y="237948"/>
                    </a:cubicBezTo>
                    <a:cubicBezTo>
                      <a:pt x="4224713" y="237948"/>
                      <a:pt x="4206973" y="220287"/>
                      <a:pt x="4206875" y="198438"/>
                    </a:cubicBezTo>
                    <a:close/>
                    <a:moveTo>
                      <a:pt x="4325938" y="2143125"/>
                    </a:moveTo>
                    <a:lnTo>
                      <a:pt x="4564062" y="2143125"/>
                    </a:lnTo>
                    <a:cubicBezTo>
                      <a:pt x="4585912" y="2143223"/>
                      <a:pt x="4603573" y="2160963"/>
                      <a:pt x="4603573" y="2182812"/>
                    </a:cubicBezTo>
                    <a:cubicBezTo>
                      <a:pt x="4603573" y="2204662"/>
                      <a:pt x="4585912" y="2222402"/>
                      <a:pt x="4564062" y="2222500"/>
                    </a:cubicBezTo>
                    <a:lnTo>
                      <a:pt x="4325938" y="2222500"/>
                    </a:lnTo>
                    <a:cubicBezTo>
                      <a:pt x="4304088" y="2222402"/>
                      <a:pt x="4286427" y="2204662"/>
                      <a:pt x="4286427" y="2182812"/>
                    </a:cubicBezTo>
                    <a:cubicBezTo>
                      <a:pt x="4286427" y="2160963"/>
                      <a:pt x="4304088" y="2143223"/>
                      <a:pt x="4325938" y="2143125"/>
                    </a:cubicBezTo>
                    <a:close/>
                  </a:path>
                </a:pathLst>
              </a:custGeom>
              <a:solidFill>
                <a:srgbClr val="86C7ED"/>
              </a:solidFill>
            </p:spPr>
          </p:sp>
        </p:grpSp>
      </p:grpSp>
      <p:grpSp>
        <p:nvGrpSpPr>
          <p:cNvPr name="Group 11" id="11"/>
          <p:cNvGrpSpPr/>
          <p:nvPr/>
        </p:nvGrpSpPr>
        <p:grpSpPr>
          <a:xfrm rot="0">
            <a:off x="9144000" y="5143500"/>
            <a:ext cx="6718157" cy="2400717"/>
            <a:chOff x="0" y="0"/>
            <a:chExt cx="8957542" cy="3200956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0" y="-9525"/>
              <a:ext cx="8957542" cy="21431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500" spc="105">
                  <a:solidFill>
                    <a:srgbClr val="1836B2"/>
                  </a:solidFill>
                  <a:latin typeface="Fira Sans Medium"/>
                </a:rPr>
                <a:t>General public must defenitely visit the sale for most of the  inquiries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2524681"/>
              <a:ext cx="8957542" cy="6762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200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028700" y="8061837"/>
            <a:ext cx="6718157" cy="1333917"/>
            <a:chOff x="0" y="0"/>
            <a:chExt cx="8957542" cy="1778556"/>
          </a:xfrm>
        </p:grpSpPr>
        <p:sp>
          <p:nvSpPr>
            <p:cNvPr name="TextBox 15" id="15"/>
            <p:cNvSpPr txBox="true"/>
            <p:nvPr/>
          </p:nvSpPr>
          <p:spPr>
            <a:xfrm rot="0">
              <a:off x="0" y="-9525"/>
              <a:ext cx="8957542" cy="7207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200"/>
                </a:lnSpc>
              </a:pP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1102281"/>
              <a:ext cx="8957542" cy="6762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200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796412" y="7509387"/>
            <a:ext cx="6718157" cy="1867317"/>
            <a:chOff x="0" y="0"/>
            <a:chExt cx="8957542" cy="2489756"/>
          </a:xfrm>
        </p:grpSpPr>
        <p:sp>
          <p:nvSpPr>
            <p:cNvPr name="TextBox 18" id="18"/>
            <p:cNvSpPr txBox="true"/>
            <p:nvPr/>
          </p:nvSpPr>
          <p:spPr>
            <a:xfrm rot="0">
              <a:off x="0" y="-9525"/>
              <a:ext cx="8957542" cy="14319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500" spc="105">
                  <a:solidFill>
                    <a:srgbClr val="1836B2"/>
                  </a:solidFill>
                  <a:latin typeface="Fira Sans Medium"/>
                </a:rPr>
                <a:t>Selling a car of the 3rd party is done more physically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0" y="1813481"/>
              <a:ext cx="8957542" cy="6762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200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9144000" y="7528437"/>
            <a:ext cx="6718157" cy="1867317"/>
            <a:chOff x="0" y="0"/>
            <a:chExt cx="8957542" cy="2489756"/>
          </a:xfrm>
        </p:grpSpPr>
        <p:sp>
          <p:nvSpPr>
            <p:cNvPr name="TextBox 21" id="21"/>
            <p:cNvSpPr txBox="true"/>
            <p:nvPr/>
          </p:nvSpPr>
          <p:spPr>
            <a:xfrm rot="0">
              <a:off x="0" y="-9525"/>
              <a:ext cx="8957542" cy="14319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500" spc="105">
                  <a:solidFill>
                    <a:srgbClr val="1836B2"/>
                  </a:solidFill>
                  <a:latin typeface="Fira Sans Medium Bold"/>
                </a:rPr>
                <a:t>Maintenance record keeping is done manually</a:t>
              </a: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0" y="1813481"/>
              <a:ext cx="8957542" cy="6762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200"/>
                </a:lnSpc>
              </a:pP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144000" y="3388608"/>
            <a:ext cx="7865598" cy="2070100"/>
            <a:chOff x="0" y="0"/>
            <a:chExt cx="10487464" cy="2760133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1044575"/>
              <a:ext cx="10487464" cy="17155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499"/>
                </a:lnSpc>
              </a:pPr>
              <a:r>
                <a:rPr lang="en-US" sz="2499" spc="12">
                  <a:solidFill>
                    <a:srgbClr val="000000"/>
                  </a:solidFill>
                  <a:latin typeface="Fira Sans Light"/>
                </a:rPr>
                <a:t>To manage the details of inventory, sales, customers, car models and car owners.</a:t>
              </a:r>
            </a:p>
            <a:p>
              <a:pPr algn="l" marL="0" indent="0" lvl="0">
                <a:lnSpc>
                  <a:spcPts val="3499"/>
                </a:lnSpc>
                <a:spcBef>
                  <a:spcPct val="0"/>
                </a:spcBef>
              </a:pP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-9525"/>
              <a:ext cx="10487464" cy="7207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200"/>
                </a:lnSpc>
                <a:spcBef>
                  <a:spcPct val="0"/>
                </a:spcBef>
              </a:pPr>
              <a:r>
                <a:rPr lang="en-US" sz="3500" spc="105">
                  <a:solidFill>
                    <a:srgbClr val="1836B2"/>
                  </a:solidFill>
                  <a:latin typeface="Fira Sans Medium Bold"/>
                </a:rPr>
                <a:t>Providing a Database Structure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144000" y="5544433"/>
            <a:ext cx="7865598" cy="2165350"/>
            <a:chOff x="0" y="0"/>
            <a:chExt cx="10487464" cy="2887133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1755775"/>
              <a:ext cx="10487464" cy="11313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499"/>
                </a:lnSpc>
                <a:spcBef>
                  <a:spcPct val="0"/>
                </a:spcBef>
              </a:pPr>
            </a:p>
            <a:p>
              <a:pPr algn="l" marL="0" indent="0" lvl="0">
                <a:lnSpc>
                  <a:spcPts val="3499"/>
                </a:lnSpc>
                <a:spcBef>
                  <a:spcPct val="0"/>
                </a:spcBef>
              </a:pP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-9525"/>
              <a:ext cx="10487464" cy="14319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200"/>
                </a:lnSpc>
                <a:spcBef>
                  <a:spcPct val="0"/>
                </a:spcBef>
              </a:pPr>
              <a:r>
                <a:rPr lang="en-US" sz="3500" spc="105">
                  <a:solidFill>
                    <a:srgbClr val="1836B2"/>
                  </a:solidFill>
                  <a:latin typeface="Fira Sans Medium"/>
                </a:rPr>
                <a:t>Providing Progress Charts and Reports 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9144000" y="7959725"/>
            <a:ext cx="7865598" cy="1631950"/>
            <a:chOff x="0" y="0"/>
            <a:chExt cx="10487464" cy="2175933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1044575"/>
              <a:ext cx="10487464" cy="11313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499"/>
                </a:lnSpc>
                <a:spcBef>
                  <a:spcPct val="0"/>
                </a:spcBef>
              </a:pPr>
              <a:r>
                <a:rPr lang="en-US" sz="2499" spc="12" u="none">
                  <a:solidFill>
                    <a:srgbClr val="000000"/>
                  </a:solidFill>
                  <a:latin typeface="Fira Sans Light"/>
                </a:rPr>
                <a:t> They can buy or sell vehicles from anywhere in the country for favourable prices.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-9525"/>
              <a:ext cx="10487464" cy="7207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200"/>
                </a:lnSpc>
                <a:spcBef>
                  <a:spcPct val="0"/>
                </a:spcBef>
              </a:pPr>
              <a:r>
                <a:rPr lang="en-US" sz="3500" spc="105" u="none">
                  <a:solidFill>
                    <a:srgbClr val="1836B2"/>
                  </a:solidFill>
                  <a:latin typeface="Fira Sans Medium Bold"/>
                </a:rPr>
                <a:t>Provide superior customer service </a:t>
              </a: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028700" y="1123950"/>
            <a:ext cx="6023746" cy="2813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999"/>
              </a:lnSpc>
            </a:pPr>
            <a:r>
              <a:rPr lang="en-US" sz="9999">
                <a:solidFill>
                  <a:srgbClr val="1836B2"/>
                </a:solidFill>
                <a:latin typeface="Fira Sans Medium Bold"/>
              </a:rPr>
              <a:t>Our Solutions</a:t>
            </a:r>
          </a:p>
        </p:txBody>
      </p:sp>
      <p:pic>
        <p:nvPicPr>
          <p:cNvPr name="Picture 12" id="1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34026" r="0" b="0"/>
          <a:stretch>
            <a:fillRect/>
          </a:stretch>
        </p:blipFill>
        <p:spPr>
          <a:xfrm flipH="true" flipV="false" rot="0">
            <a:off x="-1979938" y="7033509"/>
            <a:ext cx="7793063" cy="4449583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9144000" y="6579483"/>
            <a:ext cx="7865598" cy="860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spc="12">
                <a:solidFill>
                  <a:srgbClr val="000000"/>
                </a:solidFill>
                <a:latin typeface="Fira Sans Light"/>
              </a:rPr>
              <a:t>Charts and graphs help people process and remember data quickly. 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9144000" y="1232783"/>
            <a:ext cx="7865598" cy="1631950"/>
            <a:chOff x="0" y="0"/>
            <a:chExt cx="10487464" cy="2175933"/>
          </a:xfrm>
        </p:grpSpPr>
        <p:sp>
          <p:nvSpPr>
            <p:cNvPr name="TextBox 15" id="15"/>
            <p:cNvSpPr txBox="true"/>
            <p:nvPr/>
          </p:nvSpPr>
          <p:spPr>
            <a:xfrm rot="0">
              <a:off x="0" y="1044575"/>
              <a:ext cx="10487464" cy="11313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499"/>
                </a:lnSpc>
                <a:spcBef>
                  <a:spcPct val="0"/>
                </a:spcBef>
              </a:pPr>
              <a:r>
                <a:rPr lang="en-US" sz="2499" spc="12">
                  <a:solidFill>
                    <a:srgbClr val="000000"/>
                  </a:solidFill>
                  <a:latin typeface="Fira Sans Light"/>
                </a:rPr>
                <a:t>To reduce manual work to manage all the information and make our work easy.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-9525"/>
              <a:ext cx="10487464" cy="7207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200"/>
                </a:lnSpc>
                <a:spcBef>
                  <a:spcPct val="0"/>
                </a:spcBef>
              </a:pPr>
              <a:r>
                <a:rPr lang="en-US" sz="3500" spc="105">
                  <a:solidFill>
                    <a:srgbClr val="1836B2"/>
                  </a:solidFill>
                  <a:latin typeface="Fira Sans Medium"/>
                </a:rPr>
                <a:t>Providing an Online System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100439" y="1439067"/>
            <a:ext cx="8192276" cy="7408866"/>
            <a:chOff x="0" y="0"/>
            <a:chExt cx="10923035" cy="9878488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95250"/>
              <a:ext cx="10923035" cy="37824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0999"/>
                </a:lnSpc>
              </a:pPr>
              <a:r>
                <a:rPr lang="en-US" sz="9999">
                  <a:solidFill>
                    <a:srgbClr val="1836B2"/>
                  </a:solidFill>
                  <a:latin typeface="Fira Sans Medium Bold"/>
                </a:rPr>
                <a:t>Our Business Model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6410330"/>
              <a:ext cx="10923035" cy="34681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499"/>
                </a:lnSpc>
              </a:pPr>
              <a:r>
                <a:rPr lang="en-US" sz="2499" spc="12">
                  <a:solidFill>
                    <a:srgbClr val="000000"/>
                  </a:solidFill>
                  <a:latin typeface="Fira Sans Light"/>
                </a:rPr>
                <a:t>This module will allow a person to look for a vehicle they desire to buy or to post an advertisement about a vehicle they desire to sell and provide the necessary details to proceed for the payment. The current system registers and hold all the data of the Sky Motor hub.</a:t>
              </a:r>
            </a:p>
            <a:p>
              <a:pPr>
                <a:lnSpc>
                  <a:spcPts val="3499"/>
                </a:lnSpc>
              </a:pP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4447119"/>
              <a:ext cx="10923035" cy="14319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500" spc="105">
                  <a:solidFill>
                    <a:srgbClr val="A066CB"/>
                  </a:solidFill>
                  <a:latin typeface="Fira Sans Medium Bold"/>
                </a:rPr>
                <a:t>We bridge the gap between manual and online vehicle sales.</a:t>
              </a:r>
            </a:p>
          </p:txBody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-5546209" y="-220132"/>
            <a:ext cx="12387786" cy="10727265"/>
            <a:chOff x="0" y="0"/>
            <a:chExt cx="4282440" cy="3708400"/>
          </a:xfrm>
        </p:grpSpPr>
        <p:sp>
          <p:nvSpPr>
            <p:cNvPr name="Freeform 7" id="7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2"/>
              <a:stretch>
                <a:fillRect l="0" r="0" t="-36501" b="-36501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-5400000">
            <a:off x="13144500" y="4372374"/>
            <a:ext cx="10287000" cy="1542251"/>
            <a:chOff x="0" y="0"/>
            <a:chExt cx="35832548" cy="5372100"/>
          </a:xfrm>
        </p:grpSpPr>
        <p:sp>
          <p:nvSpPr>
            <p:cNvPr name="Freeform 9" id="9"/>
            <p:cNvSpPr/>
            <p:nvPr/>
          </p:nvSpPr>
          <p:spPr>
            <a:xfrm>
              <a:off x="0" y="0"/>
              <a:ext cx="35832548" cy="5372100"/>
            </a:xfrm>
            <a:custGeom>
              <a:avLst/>
              <a:gdLst/>
              <a:ahLst/>
              <a:cxnLst/>
              <a:rect r="r" b="b" t="t" l="l"/>
              <a:pathLst>
                <a:path h="5372100" w="35832548">
                  <a:moveTo>
                    <a:pt x="34281880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34281880" y="5372100"/>
                  </a:lnTo>
                  <a:lnTo>
                    <a:pt x="35832548" y="2686050"/>
                  </a:lnTo>
                  <a:lnTo>
                    <a:pt x="34281880" y="0"/>
                  </a:lnTo>
                  <a:close/>
                </a:path>
              </a:pathLst>
            </a:custGeom>
            <a:solidFill>
              <a:srgbClr val="A066CB"/>
            </a:solidFill>
          </p:spPr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27690" r="0" b="3476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-10800000">
            <a:off x="-5249089" y="3104829"/>
            <a:ext cx="21483158" cy="16323387"/>
            <a:chOff x="0" y="0"/>
            <a:chExt cx="7070204" cy="5372100"/>
          </a:xfrm>
        </p:grpSpPr>
        <p:sp>
          <p:nvSpPr>
            <p:cNvPr name="Freeform 4" id="4"/>
            <p:cNvSpPr/>
            <p:nvPr/>
          </p:nvSpPr>
          <p:spPr>
            <a:xfrm>
              <a:off x="0" y="0"/>
              <a:ext cx="7070204" cy="5372100"/>
            </a:xfrm>
            <a:custGeom>
              <a:avLst/>
              <a:gdLst/>
              <a:ahLst/>
              <a:cxnLst/>
              <a:rect r="r" b="b" t="t" l="l"/>
              <a:pathLst>
                <a:path h="5372100" w="7070204">
                  <a:moveTo>
                    <a:pt x="5519534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5519534" y="5372100"/>
                  </a:lnTo>
                  <a:lnTo>
                    <a:pt x="7070204" y="2686050"/>
                  </a:lnTo>
                  <a:lnTo>
                    <a:pt x="5519534" y="0"/>
                  </a:lnTo>
                  <a:close/>
                </a:path>
              </a:pathLst>
            </a:custGeom>
            <a:solidFill>
              <a:srgbClr val="1836B2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209314" y="4576159"/>
            <a:ext cx="11935876" cy="4682141"/>
            <a:chOff x="0" y="0"/>
            <a:chExt cx="15914502" cy="6242855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-104775"/>
              <a:ext cx="15914502" cy="488301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7354"/>
                </a:lnSpc>
              </a:pPr>
              <a:r>
                <a:rPr lang="en-US" sz="5253">
                  <a:solidFill>
                    <a:srgbClr val="FFFFFF"/>
                  </a:solidFill>
                  <a:latin typeface="Fira Sans Medium"/>
                </a:rPr>
                <a:t>Our Mission is to be an industry leader in providing unmatched quality automotive products and services.</a:t>
              </a:r>
            </a:p>
            <a:p>
              <a:pPr>
                <a:lnSpc>
                  <a:spcPts val="7354"/>
                </a:lnSpc>
                <a:spcBef>
                  <a:spcPct val="0"/>
                </a:spcBef>
              </a:pP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5203999"/>
              <a:ext cx="15914502" cy="10388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152"/>
                </a:lnSpc>
              </a:pPr>
              <a:r>
                <a:rPr lang="en-US" sz="2251" spc="11">
                  <a:solidFill>
                    <a:srgbClr val="FFFFFF"/>
                  </a:solidFill>
                  <a:latin typeface="Fira Sans Light"/>
                </a:rPr>
                <a:t>We aim to provide our customers</a:t>
              </a:r>
            </a:p>
            <a:p>
              <a:pPr>
                <a:lnSpc>
                  <a:spcPts val="3152"/>
                </a:lnSpc>
              </a:pPr>
              <a:r>
                <a:rPr lang="en-US" sz="2251" spc="11">
                  <a:solidFill>
                    <a:srgbClr val="FFFFFF"/>
                  </a:solidFill>
                  <a:latin typeface="Fira Sans Light"/>
                </a:rPr>
                <a:t>with a top-rate sales experience</a:t>
              </a:r>
            </a:p>
          </p:txBody>
        </p:sp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34026" r="0" b="0"/>
          <a:stretch>
            <a:fillRect/>
          </a:stretch>
        </p:blipFill>
        <p:spPr>
          <a:xfrm flipH="false" flipV="false" rot="0">
            <a:off x="16234069" y="1028700"/>
            <a:ext cx="1025231" cy="58537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oogle Shape;25;p1"/>
          <p:cNvPicPr preferRelativeResize="0"/>
          <p:nvPr/>
        </p:nvPicPr>
        <p:blipFill rotWithShape="1">
          <a:blip r:embed="rId2">
            <a:alphaModFix/>
          </a:blip>
          <a:srcRect b="0" l="0" r="0" t="34023"/>
          <a:stretch/>
        </p:blipFill>
        <p:spPr>
          <a:xfrm>
            <a:off x="15854788" y="1121469"/>
            <a:ext cx="1098500" cy="6272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26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88712" y="3429012"/>
            <a:ext cx="10110585" cy="658068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" name="Google Shape;27;p1"/>
          <p:cNvGrpSpPr/>
          <p:nvPr/>
        </p:nvGrpSpPr>
        <p:grpSpPr>
          <a:xfrm>
            <a:off x="1334712" y="1021457"/>
            <a:ext cx="11750175" cy="1911715"/>
            <a:chOff x="0" y="-133350"/>
            <a:chExt cx="15666900" cy="2548954"/>
          </a:xfrm>
        </p:grpSpPr>
        <p:sp>
          <p:nvSpPr>
            <p:cNvPr id="28" name="Google Shape;28;p1"/>
            <p:cNvSpPr txBox="1"/>
            <p:nvPr/>
          </p:nvSpPr>
          <p:spPr>
            <a:xfrm>
              <a:off x="0" y="-133350"/>
              <a:ext cx="15666900" cy="154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0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6999" u="none" cap="none" strike="noStrike">
                  <a:solidFill>
                    <a:srgbClr val="1836B2"/>
                  </a:solidFill>
                  <a:latin typeface="Fira Sans Medium"/>
                  <a:ea typeface="Fira Sans Medium"/>
                  <a:cs typeface="Fira Sans Medium"/>
                  <a:sym typeface="Fira Sans Medium"/>
                </a:rPr>
                <a:t>Proposed UI Design</a:t>
              </a:r>
              <a:endParaRPr/>
            </a:p>
          </p:txBody>
        </p:sp>
        <p:sp>
          <p:nvSpPr>
            <p:cNvPr id="29" name="Google Shape;29;p1"/>
            <p:cNvSpPr txBox="1"/>
            <p:nvPr/>
          </p:nvSpPr>
          <p:spPr>
            <a:xfrm>
              <a:off x="0" y="1739404"/>
              <a:ext cx="15666900" cy="67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000" u="none" cap="none" strike="noStrike">
                  <a:solidFill>
                    <a:srgbClr val="000000"/>
                  </a:solidFill>
                  <a:latin typeface="Fira Sans Light"/>
                  <a:ea typeface="Fira Sans Light"/>
                  <a:cs typeface="Fira Sans Light"/>
                  <a:sym typeface="Fira Sans Light"/>
                </a:rPr>
                <a:t>We are a customer-centric business.</a:t>
              </a: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2"/>
          <p:cNvSpPr/>
          <p:nvPr/>
        </p:nvSpPr>
        <p:spPr>
          <a:xfrm>
            <a:off x="680652" y="9515874"/>
            <a:ext cx="16951144" cy="1544479"/>
          </a:xfrm>
          <a:custGeom>
            <a:rect b="b" l="l" r="r" t="t"/>
            <a:pathLst>
              <a:path extrusionOk="0" h="5372100" w="58960500">
                <a:moveTo>
                  <a:pt x="57409829" y="0"/>
                </a:moveTo>
                <a:lnTo>
                  <a:pt x="1550670" y="0"/>
                </a:lnTo>
                <a:lnTo>
                  <a:pt x="0" y="2686050"/>
                </a:lnTo>
                <a:lnTo>
                  <a:pt x="1550670" y="5372100"/>
                </a:lnTo>
                <a:lnTo>
                  <a:pt x="57409829" y="5372100"/>
                </a:lnTo>
                <a:lnTo>
                  <a:pt x="58960500" y="2686050"/>
                </a:lnTo>
                <a:lnTo>
                  <a:pt x="57409829" y="0"/>
                </a:lnTo>
                <a:close/>
              </a:path>
            </a:pathLst>
          </a:custGeom>
          <a:solidFill>
            <a:srgbClr val="A066CB"/>
          </a:solidFill>
          <a:ln>
            <a:noFill/>
          </a:ln>
        </p:spPr>
      </p:sp>
      <p:pic>
        <p:nvPicPr>
          <p:cNvPr id="32" name="Google Shape;32;p2"/>
          <p:cNvPicPr preferRelativeResize="0"/>
          <p:nvPr/>
        </p:nvPicPr>
        <p:blipFill rotWithShape="1">
          <a:blip r:embed="rId2">
            <a:alphaModFix/>
          </a:blip>
          <a:srcRect b="0" l="0" r="0" t="34023"/>
          <a:stretch/>
        </p:blipFill>
        <p:spPr>
          <a:xfrm>
            <a:off x="1276083" y="1028700"/>
            <a:ext cx="1098500" cy="627207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33;p2"/>
          <p:cNvPicPr preferRelativeResize="0"/>
          <p:nvPr/>
        </p:nvPicPr>
        <p:blipFill rotWithShape="1">
          <a:blip r:embed="rId3">
            <a:alphaModFix/>
          </a:blip>
          <a:srcRect b="-1789" l="0" r="9730" t="1790"/>
          <a:stretch/>
        </p:blipFill>
        <p:spPr>
          <a:xfrm>
            <a:off x="2756200" y="2072875"/>
            <a:ext cx="7363200" cy="3672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2"/>
          <p:cNvPicPr preferRelativeResize="0"/>
          <p:nvPr/>
        </p:nvPicPr>
        <p:blipFill rotWithShape="1">
          <a:blip r:embed="rId4">
            <a:alphaModFix/>
          </a:blip>
          <a:srcRect b="2892" l="0" r="0" t="2892"/>
          <a:stretch/>
        </p:blipFill>
        <p:spPr>
          <a:xfrm>
            <a:off x="3114500" y="6158900"/>
            <a:ext cx="6889376" cy="3084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oogle Shape;35;p2"/>
          <p:cNvPicPr preferRelativeResize="0"/>
          <p:nvPr/>
        </p:nvPicPr>
        <p:blipFill rotWithShape="1">
          <a:blip r:embed="rId5">
            <a:alphaModFix/>
          </a:blip>
          <a:srcRect b="3968" l="0" r="0" t="3959"/>
          <a:stretch/>
        </p:blipFill>
        <p:spPr>
          <a:xfrm>
            <a:off x="10717975" y="6164075"/>
            <a:ext cx="6889375" cy="3084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36;p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717975" y="2128175"/>
            <a:ext cx="6889375" cy="36727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" name="Google Shape;37;p2"/>
          <p:cNvGrpSpPr/>
          <p:nvPr/>
        </p:nvGrpSpPr>
        <p:grpSpPr>
          <a:xfrm>
            <a:off x="3996962" y="278308"/>
            <a:ext cx="9180675" cy="2027923"/>
            <a:chOff x="0" y="-133350"/>
            <a:chExt cx="12240900" cy="2703897"/>
          </a:xfrm>
        </p:grpSpPr>
        <p:sp>
          <p:nvSpPr>
            <p:cNvPr id="38" name="Google Shape;38;p2"/>
            <p:cNvSpPr txBox="1"/>
            <p:nvPr/>
          </p:nvSpPr>
          <p:spPr>
            <a:xfrm>
              <a:off x="0" y="-133350"/>
              <a:ext cx="12240900" cy="154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0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6999" u="none" cap="none" strike="noStrike">
                  <a:solidFill>
                    <a:srgbClr val="1836B2"/>
                  </a:solidFill>
                  <a:latin typeface="Fira Sans Medium"/>
                  <a:ea typeface="Fira Sans Medium"/>
                  <a:cs typeface="Fira Sans Medium"/>
                  <a:sym typeface="Fira Sans Medium"/>
                </a:rPr>
                <a:t>Our System Designs</a:t>
              </a:r>
              <a:endParaRPr/>
            </a:p>
          </p:txBody>
        </p:sp>
        <p:sp>
          <p:nvSpPr>
            <p:cNvPr id="39" name="Google Shape;39;p2"/>
            <p:cNvSpPr txBox="1"/>
            <p:nvPr/>
          </p:nvSpPr>
          <p:spPr>
            <a:xfrm>
              <a:off x="0" y="1894347"/>
              <a:ext cx="12240900" cy="67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23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34026" r="0" b="0"/>
          <a:stretch>
            <a:fillRect/>
          </a:stretch>
        </p:blipFill>
        <p:spPr>
          <a:xfrm flipH="true" flipV="false" rot="0">
            <a:off x="-1979938" y="7033509"/>
            <a:ext cx="7793063" cy="4449583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5197922" y="843061"/>
            <a:ext cx="14972368" cy="8415239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9144000" y="6849358"/>
            <a:ext cx="7865598" cy="860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99"/>
              </a:lnSpc>
              <a:spcBef>
                <a:spcPct val="0"/>
              </a:spcBef>
            </a:pPr>
          </a:p>
          <a:p>
            <a:pPr algn="l" marL="0" indent="0" lvl="0">
              <a:lnSpc>
                <a:spcPts val="3499"/>
              </a:lnSpc>
              <a:spcBef>
                <a:spcPct val="0"/>
              </a:spcBef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390130" y="611749"/>
            <a:ext cx="6853345" cy="2661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930"/>
              </a:lnSpc>
            </a:pPr>
            <a:r>
              <a:rPr lang="en-US" sz="6300">
                <a:solidFill>
                  <a:srgbClr val="1836B2"/>
                </a:solidFill>
                <a:latin typeface="Fira Sans Medium Bold"/>
              </a:rPr>
              <a:t>How the Proposed System Works</a:t>
            </a:r>
          </a:p>
          <a:p>
            <a:pPr>
              <a:lnSpc>
                <a:spcPts val="6930"/>
              </a:lnSpc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